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/>
    <p:restoredTop sz="94672"/>
  </p:normalViewPr>
  <p:slideViewPr>
    <p:cSldViewPr>
      <p:cViewPr>
        <p:scale>
          <a:sx n="90" d="100"/>
          <a:sy n="90" d="100"/>
        </p:scale>
        <p:origin x="5512" y="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190505" y="2147092"/>
            <a:ext cx="5181838" cy="16510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62298" y="4017026"/>
            <a:ext cx="5838253" cy="42856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669375" y="2048434"/>
            <a:ext cx="6191197" cy="1657377"/>
          </a:xfrm>
          <a:prstGeom prst="rect">
            <a:avLst/>
          </a:prstGeom>
        </p:spPr>
        <p:txBody>
          <a:bodyPr vert="horz" wrap="square" lIns="0" tIns="114300" rIns="0" bIns="0" rtlCol="0">
            <a:spAutoFit/>
          </a:bodyPr>
          <a:lstStyle/>
          <a:p>
            <a:pPr marR="5080" algn="ctr">
              <a:lnSpc>
                <a:spcPts val="4000"/>
              </a:lnSpc>
            </a:pPr>
            <a:r>
              <a:rPr lang="en-GB" b="0" spc="-80" dirty="0"/>
              <a:t>UTSKRIVBARA SKYLTAR SOM BACKAR DINA AFFÄRER</a:t>
            </a:r>
          </a:p>
        </p:txBody>
      </p:sp>
      <p:sp>
        <p:nvSpPr>
          <p:cNvPr id="3" name="object 3"/>
          <p:cNvSpPr/>
          <p:nvPr/>
        </p:nvSpPr>
        <p:spPr>
          <a:xfrm>
            <a:off x="557933" y="7010120"/>
            <a:ext cx="222885" cy="375920"/>
          </a:xfrm>
          <a:custGeom>
            <a:avLst/>
            <a:gdLst/>
            <a:ahLst/>
            <a:cxnLst/>
            <a:rect l="l" t="t" r="r" b="b"/>
            <a:pathLst>
              <a:path w="222884" h="375920">
                <a:moveTo>
                  <a:pt x="222504" y="297688"/>
                </a:moveTo>
                <a:lnTo>
                  <a:pt x="0" y="297688"/>
                </a:lnTo>
                <a:lnTo>
                  <a:pt x="0" y="375920"/>
                </a:lnTo>
                <a:lnTo>
                  <a:pt x="222504" y="375920"/>
                </a:lnTo>
                <a:lnTo>
                  <a:pt x="222504" y="297688"/>
                </a:lnTo>
                <a:close/>
              </a:path>
              <a:path w="222884" h="375920">
                <a:moveTo>
                  <a:pt x="165100" y="89916"/>
                </a:moveTo>
                <a:lnTo>
                  <a:pt x="66548" y="89916"/>
                </a:lnTo>
                <a:lnTo>
                  <a:pt x="66548" y="297688"/>
                </a:lnTo>
                <a:lnTo>
                  <a:pt x="165100" y="297688"/>
                </a:lnTo>
                <a:lnTo>
                  <a:pt x="165100" y="89916"/>
                </a:lnTo>
                <a:close/>
              </a:path>
              <a:path w="222884" h="375920">
                <a:moveTo>
                  <a:pt x="165100" y="0"/>
                </a:moveTo>
                <a:lnTo>
                  <a:pt x="68580" y="0"/>
                </a:lnTo>
                <a:lnTo>
                  <a:pt x="55022" y="10310"/>
                </a:lnTo>
                <a:lnTo>
                  <a:pt x="39370" y="17716"/>
                </a:lnTo>
                <a:lnTo>
                  <a:pt x="21431" y="22359"/>
                </a:lnTo>
                <a:lnTo>
                  <a:pt x="1016" y="24384"/>
                </a:lnTo>
                <a:lnTo>
                  <a:pt x="1016" y="107188"/>
                </a:lnTo>
                <a:lnTo>
                  <a:pt x="17899" y="105846"/>
                </a:lnTo>
                <a:lnTo>
                  <a:pt x="35115" y="102171"/>
                </a:lnTo>
                <a:lnTo>
                  <a:pt x="51665" y="96686"/>
                </a:lnTo>
                <a:lnTo>
                  <a:pt x="66548" y="89916"/>
                </a:lnTo>
                <a:lnTo>
                  <a:pt x="165100" y="89916"/>
                </a:lnTo>
                <a:lnTo>
                  <a:pt x="165100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556917" y="7984943"/>
            <a:ext cx="290195" cy="383540"/>
          </a:xfrm>
          <a:custGeom>
            <a:avLst/>
            <a:gdLst/>
            <a:ahLst/>
            <a:cxnLst/>
            <a:rect l="l" t="t" r="r" b="b"/>
            <a:pathLst>
              <a:path w="290194" h="383540">
                <a:moveTo>
                  <a:pt x="282305" y="84328"/>
                </a:moveTo>
                <a:lnTo>
                  <a:pt x="150876" y="84328"/>
                </a:lnTo>
                <a:lnTo>
                  <a:pt x="166901" y="86653"/>
                </a:lnTo>
                <a:lnTo>
                  <a:pt x="178879" y="93408"/>
                </a:lnTo>
                <a:lnTo>
                  <a:pt x="186380" y="104259"/>
                </a:lnTo>
                <a:lnTo>
                  <a:pt x="188976" y="118872"/>
                </a:lnTo>
                <a:lnTo>
                  <a:pt x="184475" y="142120"/>
                </a:lnTo>
                <a:lnTo>
                  <a:pt x="170116" y="160464"/>
                </a:lnTo>
                <a:lnTo>
                  <a:pt x="144613" y="179093"/>
                </a:lnTo>
                <a:lnTo>
                  <a:pt x="106680" y="203200"/>
                </a:lnTo>
                <a:lnTo>
                  <a:pt x="48220" y="249174"/>
                </a:lnTo>
                <a:lnTo>
                  <a:pt x="16192" y="292481"/>
                </a:lnTo>
                <a:lnTo>
                  <a:pt x="2738" y="334073"/>
                </a:lnTo>
                <a:lnTo>
                  <a:pt x="0" y="374904"/>
                </a:lnTo>
                <a:lnTo>
                  <a:pt x="0" y="383032"/>
                </a:lnTo>
                <a:lnTo>
                  <a:pt x="290068" y="383032"/>
                </a:lnTo>
                <a:lnTo>
                  <a:pt x="290068" y="304800"/>
                </a:lnTo>
                <a:lnTo>
                  <a:pt x="121920" y="304800"/>
                </a:lnTo>
                <a:lnTo>
                  <a:pt x="129651" y="290599"/>
                </a:lnTo>
                <a:lnTo>
                  <a:pt x="148336" y="273875"/>
                </a:lnTo>
                <a:lnTo>
                  <a:pt x="175783" y="254579"/>
                </a:lnTo>
                <a:lnTo>
                  <a:pt x="209804" y="232664"/>
                </a:lnTo>
                <a:lnTo>
                  <a:pt x="252380" y="199842"/>
                </a:lnTo>
                <a:lnTo>
                  <a:pt x="275717" y="169354"/>
                </a:lnTo>
                <a:lnTo>
                  <a:pt x="285527" y="140295"/>
                </a:lnTo>
                <a:lnTo>
                  <a:pt x="287528" y="111760"/>
                </a:lnTo>
                <a:lnTo>
                  <a:pt x="282305" y="84328"/>
                </a:lnTo>
                <a:close/>
              </a:path>
              <a:path w="290194" h="383540">
                <a:moveTo>
                  <a:pt x="153924" y="0"/>
                </a:moveTo>
                <a:lnTo>
                  <a:pt x="104902" y="5992"/>
                </a:lnTo>
                <a:lnTo>
                  <a:pt x="64262" y="22796"/>
                </a:lnTo>
                <a:lnTo>
                  <a:pt x="30480" y="48648"/>
                </a:lnTo>
                <a:lnTo>
                  <a:pt x="2032" y="81788"/>
                </a:lnTo>
                <a:lnTo>
                  <a:pt x="72644" y="133604"/>
                </a:lnTo>
                <a:lnTo>
                  <a:pt x="90582" y="113045"/>
                </a:lnTo>
                <a:lnTo>
                  <a:pt x="110617" y="97536"/>
                </a:lnTo>
                <a:lnTo>
                  <a:pt x="131222" y="87741"/>
                </a:lnTo>
                <a:lnTo>
                  <a:pt x="150876" y="84328"/>
                </a:lnTo>
                <a:lnTo>
                  <a:pt x="282305" y="84328"/>
                </a:lnTo>
                <a:lnTo>
                  <a:pt x="278653" y="65151"/>
                </a:lnTo>
                <a:lnTo>
                  <a:pt x="252730" y="29972"/>
                </a:lnTo>
                <a:lnTo>
                  <a:pt x="210804" y="7747"/>
                </a:lnTo>
                <a:lnTo>
                  <a:pt x="1539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553615" y="8960020"/>
            <a:ext cx="309245" cy="389890"/>
          </a:xfrm>
          <a:custGeom>
            <a:avLst/>
            <a:gdLst/>
            <a:ahLst/>
            <a:cxnLst/>
            <a:rect l="l" t="t" r="r" b="b"/>
            <a:pathLst>
              <a:path w="309244" h="389890">
                <a:moveTo>
                  <a:pt x="60959" y="270764"/>
                </a:moveTo>
                <a:lnTo>
                  <a:pt x="0" y="327660"/>
                </a:lnTo>
                <a:lnTo>
                  <a:pt x="30249" y="354917"/>
                </a:lnTo>
                <a:lnTo>
                  <a:pt x="65214" y="374269"/>
                </a:lnTo>
                <a:lnTo>
                  <a:pt x="105798" y="385810"/>
                </a:lnTo>
                <a:lnTo>
                  <a:pt x="152908" y="389636"/>
                </a:lnTo>
                <a:lnTo>
                  <a:pt x="204630" y="384864"/>
                </a:lnTo>
                <a:lnTo>
                  <a:pt x="247745" y="370730"/>
                </a:lnTo>
                <a:lnTo>
                  <a:pt x="280594" y="347500"/>
                </a:lnTo>
                <a:lnTo>
                  <a:pt x="301520" y="315443"/>
                </a:lnTo>
                <a:lnTo>
                  <a:pt x="302526" y="309880"/>
                </a:lnTo>
                <a:lnTo>
                  <a:pt x="147827" y="309880"/>
                </a:lnTo>
                <a:lnTo>
                  <a:pt x="126253" y="307411"/>
                </a:lnTo>
                <a:lnTo>
                  <a:pt x="103250" y="300037"/>
                </a:lnTo>
                <a:lnTo>
                  <a:pt x="80819" y="287805"/>
                </a:lnTo>
                <a:lnTo>
                  <a:pt x="60959" y="270764"/>
                </a:lnTo>
                <a:close/>
              </a:path>
              <a:path w="309244" h="389890">
                <a:moveTo>
                  <a:pt x="292052" y="82296"/>
                </a:moveTo>
                <a:lnTo>
                  <a:pt x="150876" y="82296"/>
                </a:lnTo>
                <a:lnTo>
                  <a:pt x="172140" y="84423"/>
                </a:lnTo>
                <a:lnTo>
                  <a:pt x="185737" y="90551"/>
                </a:lnTo>
                <a:lnTo>
                  <a:pt x="192952" y="100298"/>
                </a:lnTo>
                <a:lnTo>
                  <a:pt x="195072" y="113284"/>
                </a:lnTo>
                <a:lnTo>
                  <a:pt x="193341" y="125801"/>
                </a:lnTo>
                <a:lnTo>
                  <a:pt x="184658" y="137985"/>
                </a:lnTo>
                <a:lnTo>
                  <a:pt x="163782" y="147216"/>
                </a:lnTo>
                <a:lnTo>
                  <a:pt x="125475" y="150876"/>
                </a:lnTo>
                <a:lnTo>
                  <a:pt x="104139" y="150876"/>
                </a:lnTo>
                <a:lnTo>
                  <a:pt x="104139" y="224028"/>
                </a:lnTo>
                <a:lnTo>
                  <a:pt x="124968" y="224028"/>
                </a:lnTo>
                <a:lnTo>
                  <a:pt x="157043" y="225790"/>
                </a:lnTo>
                <a:lnTo>
                  <a:pt x="181546" y="232410"/>
                </a:lnTo>
                <a:lnTo>
                  <a:pt x="197191" y="245887"/>
                </a:lnTo>
                <a:lnTo>
                  <a:pt x="202692" y="268224"/>
                </a:lnTo>
                <a:lnTo>
                  <a:pt x="199263" y="286519"/>
                </a:lnTo>
                <a:lnTo>
                  <a:pt x="188976" y="299529"/>
                </a:lnTo>
                <a:lnTo>
                  <a:pt x="171831" y="307300"/>
                </a:lnTo>
                <a:lnTo>
                  <a:pt x="147827" y="309880"/>
                </a:lnTo>
                <a:lnTo>
                  <a:pt x="302526" y="309880"/>
                </a:lnTo>
                <a:lnTo>
                  <a:pt x="308864" y="274828"/>
                </a:lnTo>
                <a:lnTo>
                  <a:pt x="303379" y="242895"/>
                </a:lnTo>
                <a:lnTo>
                  <a:pt x="287083" y="215582"/>
                </a:lnTo>
                <a:lnTo>
                  <a:pt x="260215" y="195032"/>
                </a:lnTo>
                <a:lnTo>
                  <a:pt x="223011" y="183388"/>
                </a:lnTo>
                <a:lnTo>
                  <a:pt x="254428" y="171251"/>
                </a:lnTo>
                <a:lnTo>
                  <a:pt x="276986" y="151828"/>
                </a:lnTo>
                <a:lnTo>
                  <a:pt x="290591" y="126595"/>
                </a:lnTo>
                <a:lnTo>
                  <a:pt x="295148" y="97028"/>
                </a:lnTo>
                <a:lnTo>
                  <a:pt x="292052" y="82296"/>
                </a:lnTo>
                <a:close/>
              </a:path>
              <a:path w="309244" h="389890">
                <a:moveTo>
                  <a:pt x="163068" y="0"/>
                </a:moveTo>
                <a:lnTo>
                  <a:pt x="122237" y="3119"/>
                </a:lnTo>
                <a:lnTo>
                  <a:pt x="82168" y="12382"/>
                </a:lnTo>
                <a:lnTo>
                  <a:pt x="45338" y="27646"/>
                </a:lnTo>
                <a:lnTo>
                  <a:pt x="14223" y="48768"/>
                </a:lnTo>
                <a:lnTo>
                  <a:pt x="67563" y="112776"/>
                </a:lnTo>
                <a:lnTo>
                  <a:pt x="89725" y="97297"/>
                </a:lnTo>
                <a:lnTo>
                  <a:pt x="111505" y="88011"/>
                </a:lnTo>
                <a:lnTo>
                  <a:pt x="132143" y="83486"/>
                </a:lnTo>
                <a:lnTo>
                  <a:pt x="150876" y="82296"/>
                </a:lnTo>
                <a:lnTo>
                  <a:pt x="292052" y="82296"/>
                </a:lnTo>
                <a:lnTo>
                  <a:pt x="286154" y="54221"/>
                </a:lnTo>
                <a:lnTo>
                  <a:pt x="260159" y="23939"/>
                </a:lnTo>
                <a:lnTo>
                  <a:pt x="218638" y="5945"/>
                </a:lnTo>
                <a:lnTo>
                  <a:pt x="163068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1099745" y="9026598"/>
            <a:ext cx="5173980" cy="24365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Skriv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ut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och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sätt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upp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I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fönstret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eller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inne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I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butiken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. </a:t>
            </a:r>
          </a:p>
        </p:txBody>
      </p:sp>
      <p:sp>
        <p:nvSpPr>
          <p:cNvPr id="7" name="object 7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5093995" y="6103504"/>
            <a:ext cx="2009139" cy="0"/>
          </a:xfrm>
          <a:custGeom>
            <a:avLst/>
            <a:gdLst/>
            <a:ahLst/>
            <a:cxnLst/>
            <a:rect l="l" t="t" r="r" b="b"/>
            <a:pathLst>
              <a:path w="2009140">
                <a:moveTo>
                  <a:pt x="0" y="0"/>
                </a:moveTo>
                <a:lnTo>
                  <a:pt x="2008809" y="0"/>
                </a:lnTo>
              </a:path>
            </a:pathLst>
          </a:custGeom>
          <a:ln w="25400">
            <a:solidFill>
              <a:srgbClr val="0079C1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457200" y="6103504"/>
            <a:ext cx="2009139" cy="0"/>
          </a:xfrm>
          <a:custGeom>
            <a:avLst/>
            <a:gdLst/>
            <a:ahLst/>
            <a:cxnLst/>
            <a:rect l="l" t="t" r="r" b="b"/>
            <a:pathLst>
              <a:path w="2009139">
                <a:moveTo>
                  <a:pt x="0" y="0"/>
                </a:moveTo>
                <a:lnTo>
                  <a:pt x="2008797" y="0"/>
                </a:lnTo>
              </a:path>
            </a:pathLst>
          </a:custGeom>
          <a:ln w="25400">
            <a:solidFill>
              <a:srgbClr val="0079C1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 txBox="1"/>
          <p:nvPr/>
        </p:nvSpPr>
        <p:spPr>
          <a:xfrm>
            <a:off x="865536" y="4017026"/>
            <a:ext cx="5835015" cy="139974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63195" marR="117475" indent="-44450" algn="ctr">
              <a:lnSpc>
                <a:spcPct val="122300"/>
              </a:lnSpc>
              <a:spcBef>
                <a:spcPts val="100"/>
              </a:spcBef>
            </a:pP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Oavsett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om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ni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ändrar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era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öppettider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,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tillfälligt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bestämmer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er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för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att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stänga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eller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hänvisar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era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kunder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till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er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webbplats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–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vår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verktygslåda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kan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hjälpa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er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att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hålla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era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kunder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informerade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. I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detta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paket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hittar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ni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ett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urval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av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mallar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som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kan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anpassas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.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Välj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de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som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passar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er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verksamhet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bäst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.</a:t>
            </a:r>
          </a:p>
        </p:txBody>
      </p:sp>
      <p:sp>
        <p:nvSpPr>
          <p:cNvPr id="14" name="object 6">
            <a:extLst>
              <a:ext uri="{FF2B5EF4-FFF2-40B4-BE49-F238E27FC236}">
                <a16:creationId xmlns:a16="http://schemas.microsoft.com/office/drawing/2014/main" xmlns="" id="{96B656FC-3E1D-C244-B5B7-82FCBAD6EC69}"/>
              </a:ext>
            </a:extLst>
          </p:cNvPr>
          <p:cNvSpPr txBox="1"/>
          <p:nvPr/>
        </p:nvSpPr>
        <p:spPr>
          <a:xfrm>
            <a:off x="1107683" y="7933689"/>
            <a:ext cx="5173980" cy="47448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Skräddarsy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genom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att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ändra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texten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inom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parentes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[XXX].</a:t>
            </a:r>
          </a:p>
        </p:txBody>
      </p:sp>
      <p:sp>
        <p:nvSpPr>
          <p:cNvPr id="15" name="object 6">
            <a:extLst>
              <a:ext uri="{FF2B5EF4-FFF2-40B4-BE49-F238E27FC236}">
                <a16:creationId xmlns:a16="http://schemas.microsoft.com/office/drawing/2014/main" xmlns="" id="{1D1409CF-DE46-FE4D-A5D7-E4CAC9107677}"/>
              </a:ext>
            </a:extLst>
          </p:cNvPr>
          <p:cNvSpPr txBox="1"/>
          <p:nvPr/>
        </p:nvSpPr>
        <p:spPr>
          <a:xfrm>
            <a:off x="1107682" y="6993183"/>
            <a:ext cx="5752889" cy="47448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Välj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den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skylt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/de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skyltar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som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passar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verksamheten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bäst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. Vi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erbjuder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två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olika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färgalternativ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–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välj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det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som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passar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er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bäst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.</a:t>
            </a:r>
          </a:p>
        </p:txBody>
      </p:sp>
      <p:sp>
        <p:nvSpPr>
          <p:cNvPr id="16" name="object 6">
            <a:extLst>
              <a:ext uri="{FF2B5EF4-FFF2-40B4-BE49-F238E27FC236}">
                <a16:creationId xmlns:a16="http://schemas.microsoft.com/office/drawing/2014/main" xmlns="" id="{7761F7EF-DC99-364B-A027-589F1E6C1B02}"/>
              </a:ext>
            </a:extLst>
          </p:cNvPr>
          <p:cNvSpPr txBox="1"/>
          <p:nvPr/>
        </p:nvSpPr>
        <p:spPr>
          <a:xfrm>
            <a:off x="1107683" y="6017444"/>
            <a:ext cx="5173980" cy="24365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spcBef>
                <a:spcPts val="100"/>
              </a:spcBef>
            </a:pP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HUR DU GÖR</a:t>
            </a:r>
          </a:p>
        </p:txBody>
      </p:sp>
      <p:sp>
        <p:nvSpPr>
          <p:cNvPr id="17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112</Words>
  <Application>Microsoft Macintosh PowerPoint</Application>
  <PresentationFormat>Custom</PresentationFormat>
  <Paragraphs>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Benton Sans</vt:lpstr>
      <vt:lpstr>Benton Sans Black</vt:lpstr>
      <vt:lpstr>BentonSans-Black</vt:lpstr>
      <vt:lpstr>Calibri</vt:lpstr>
      <vt:lpstr>Office Theme</vt:lpstr>
      <vt:lpstr>UTSKRIVBARA SKYLTAR SOM BACKAR DINA AFFÄRER</vt:lpstr>
    </vt:vector>
  </TitlesOfParts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PRINTABLE  SIGNS TO SUPPORT YOUR BUSINESS</dc:title>
  <cp:lastModifiedBy>dan@michaelbell.co.uk</cp:lastModifiedBy>
  <cp:revision>4</cp:revision>
  <dcterms:created xsi:type="dcterms:W3CDTF">2020-05-15T11:14:06Z</dcterms:created>
  <dcterms:modified xsi:type="dcterms:W3CDTF">2020-06-03T16:00:43Z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